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Layouts/slideLayout24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1.xml" ContentType="application/vnd.openxmlformats-officedocument.presentationml.tags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ags/tag112.xml" ContentType="application/vnd.openxmlformats-officedocument.presentationml.tags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slideLayouts/slideLayout2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heme/theme26.xml" ContentType="application/vnd.openxmlformats-officedocument.theme+xml"/>
  <Override PartName="/ppt/tags/tag197.xml" ContentType="application/vnd.openxmlformats-officedocument.presentationml.tags+xml"/>
  <Override PartName="/ppt/slideLayouts/slideLayout244.xml" ContentType="application/vnd.openxmlformats-officedocument.presentationml.slideLayout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ags/tag131.xml" ContentType="application/vnd.openxmlformats-officedocument.presentationml.tags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slideLayouts/slideLayout238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tags/tag32.xml" ContentType="application/vnd.openxmlformats-officedocument.presentationml.tags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slideLayouts/slideLayout178.xml" ContentType="application/vnd.openxmlformats-officedocument.presentationml.slideLayout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tags/tag48.xml" ContentType="application/vnd.openxmlformats-officedocument.presentationml.tags+xml"/>
  <Override PartName="/ppt/tags/tag95.xml" ContentType="application/vnd.openxmlformats-officedocument.presentationml.tags+xml"/>
  <Override PartName="/ppt/slideLayouts/slideLayout257.xml" ContentType="application/vnd.openxmlformats-officedocument.presentationml.slideLayout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heme/theme17.xml" ContentType="application/vnd.openxmlformats-officedocument.theme+xml"/>
  <Override PartName="/ppt/tags/tag73.xml" ContentType="application/vnd.openxmlformats-officedocument.presentationml.tags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ags/tag51.xml" ContentType="application/vnd.openxmlformats-officedocument.presentationml.tags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s/slide124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tags/tag144.xml" ContentType="application/vnd.openxmlformats-officedocument.presentationml.tags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89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ags/tag67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slideLayouts/slideLayout207.xml" ContentType="application/vnd.openxmlformats-officedocument.presentationml.slideLayout+xml"/>
  <Override PartName="/ppt/tags/tag92.xml" ContentType="application/vnd.openxmlformats-officedocument.presentationml.tags+xml"/>
  <Override PartName="/ppt/slideLayouts/slideLayout254.xml" ContentType="application/vnd.openxmlformats-officedocument.presentationml.slideLayout+xml"/>
  <Override PartName="/ppt/tags/tag201.xml" ContentType="application/vnd.openxmlformats-officedocument.presentationml.tags+xml"/>
  <Override PartName="/ppt/theme/theme14.xml" ContentType="application/vnd.openxmlformats-officedocument.theme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slides/slide118.xml" ContentType="application/vnd.openxmlformats-officedocument.presentationml.slide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slideLayouts/slideLayout232.xml" ContentType="application/vnd.openxmlformats-officedocument.presentationml.slideLayout+xml"/>
  <Override PartName="/ppt/tags/tag163.xml" ContentType="application/vnd.openxmlformats-officedocument.presentationml.tag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ags/tag39.xml" ContentType="application/vnd.openxmlformats-officedocument.presentationml.tags+xml"/>
  <Override PartName="/ppt/slideLayouts/slideLayout172.xml" ContentType="application/vnd.openxmlformats-officedocument.presentationml.slideLayout+xml"/>
  <Override PartName="/ppt/tags/tag86.xml" ContentType="application/vnd.openxmlformats-officedocument.presentationml.tags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ags/tag179.xml" ContentType="application/vnd.openxmlformats-officedocument.presentationml.tags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slideLayouts/slideLayout226.xml" ContentType="application/vnd.openxmlformats-officedocument.presentationml.slideLayout+xml"/>
  <Override PartName="/ppt/tags/tag64.xml" ContentType="application/vnd.openxmlformats-officedocument.presentationml.tags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157.xml" ContentType="application/vnd.openxmlformats-officedocument.presentationml.tags+xml"/>
  <Default Extension="gif" ContentType="image/gif"/>
  <Override PartName="/ppt/slides/slide89.xml" ContentType="application/vnd.openxmlformats-officedocument.presentationml.slide+xml"/>
  <Override PartName="/ppt/tags/tag42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ags/tag135.xml" ContentType="application/vnd.openxmlformats-officedocument.presentationml.tags+xml"/>
  <Override PartName="/ppt/tags/tag182.xml" ContentType="application/vnd.openxmlformats-officedocument.presentationml.tags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slideLayouts/slideLayout166.xml" ContentType="application/vnd.openxmlformats-officedocument.presentationml.slideLayout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ags/tag58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ags/tag69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ags/tag47.xml" ContentType="application/vnd.openxmlformats-officedocument.presentationml.tags+xml"/>
  <Override PartName="/ppt/slideLayouts/slideLayout209.xml" ContentType="application/vnd.openxmlformats-officedocument.presentationml.slideLayout+xml"/>
  <Override PartName="/ppt/tags/tag94.xml" ContentType="application/vnd.openxmlformats-officedocument.presentationml.tags+xml"/>
  <Override PartName="/ppt/slideLayouts/slideLayout256.xml" ContentType="application/vnd.openxmlformats-officedocument.presentationml.slideLayout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36.xml" ContentType="application/vnd.openxmlformats-officedocument.presentationml.tags+xml"/>
  <Override PartName="/ppt/theme/theme16.xml" ContentType="application/vnd.openxmlformats-officedocument.theme+xml"/>
  <Override PartName="/ppt/tags/tag83.xml" ContentType="application/vnd.openxmlformats-officedocument.presentationml.tags+xml"/>
  <Override PartName="/ppt/slideLayouts/slideLayout245.xml" ContentType="application/vnd.openxmlformats-officedocument.presentationml.slideLayout+xml"/>
  <Override PartName="/ppt/tags/tag187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slideLayouts/slideLayout234.xml" ContentType="application/vnd.openxmlformats-officedocument.presentationml.slideLayout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slideLayouts/slideLayout223.xml" ContentType="application/vnd.openxmlformats-officedocument.presentationml.slideLayout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ags/tag143.xml" ContentType="application/vnd.openxmlformats-officedocument.presentationml.tags+xml"/>
  <Override PartName="/ppt/notesSlides/notesSlide5.xml" ContentType="application/vnd.openxmlformats-officedocument.presentationml.notesSlide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ags/tag132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slideLayouts/slideLayout228.xml" ContentType="application/vnd.openxmlformats-officedocument.presentationml.slideLayout+xml"/>
  <Override PartName="/ppt/tags/tag66.xml" ContentType="application/vnd.openxmlformats-officedocument.presentationml.tags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55.xml" ContentType="application/vnd.openxmlformats-officedocument.presentationml.tags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ags/tag159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slideLayouts/slideLayout206.xml" ContentType="application/vnd.openxmlformats-officedocument.presentationml.slideLayout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tags/tag22.xml" ContentType="application/vnd.openxmlformats-officedocument.presentationml.tags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ags/tag126.xml" ContentType="application/vnd.openxmlformats-officedocument.presentationml.tags+xml"/>
  <Override PartName="/ppt/slideLayouts/slideLayout242.xml" ContentType="application/vnd.openxmlformats-officedocument.presentationml.slideLayout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11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slideLayouts/slideLayout258.xml" ContentType="application/vnd.openxmlformats-officedocument.presentationml.slideLayout+xml"/>
  <Override PartName="/ppt/tags/tag205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slideLayouts/slideLayout236.xml" ContentType="application/vnd.openxmlformats-officedocument.presentationml.slideLayout+xml"/>
  <Override PartName="/ppt/slideMasters/slideMaster22.xml" ContentType="application/vnd.openxmlformats-officedocument.presentationml.slideMaster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tags/tag46.xml" ContentType="application/vnd.openxmlformats-officedocument.presentationml.tags+xml"/>
  <Override PartName="/ppt/slideLayouts/slideLayout208.xml" ContentType="application/vnd.openxmlformats-officedocument.presentationml.slideLayout+xml"/>
  <Override PartName="/ppt/tags/tag93.xml" ContentType="application/vnd.openxmlformats-officedocument.presentationml.tags+xml"/>
  <Override PartName="/ppt/slideLayouts/slideLayout255.xml" ContentType="application/vnd.openxmlformats-officedocument.presentationml.slideLayout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slideLayouts/slideLayout233.xml" ContentType="application/vnd.openxmlformats-officedocument.presentationml.slideLayout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tags/tag142.xml" ContentType="application/vnd.openxmlformats-officedocument.presentationml.tags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87.xml" ContentType="application/vnd.openxmlformats-officedocument.presentationml.tags+xml"/>
  <Override PartName="/ppt/slideLayouts/slideLayout24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slideLayouts/slideLayout227.xml" ContentType="application/vnd.openxmlformats-officedocument.presentationml.slideLayout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slideLayouts/slideLayout205.xml" ContentType="application/vnd.openxmlformats-officedocument.presentationml.slideLayout+xml"/>
  <Override PartName="/ppt/tags/tag90.xml" ContentType="application/vnd.openxmlformats-officedocument.presentationml.tags+xml"/>
  <Override PartName="/ppt/slideLayouts/slideLayout252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tags/tag21.xml" ContentType="application/vnd.openxmlformats-officedocument.presentationml.tags+xml"/>
  <Override PartName="/ppt/slideLayouts/slideLayout230.xml" ContentType="application/vnd.openxmlformats-officedocument.presentationml.slideLayout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tags/tag7.xml" ContentType="application/vnd.openxmlformats-officedocument.presentationml.tags+xml"/>
  <Override PartName="/ppt/slideLayouts/slideLayout167.xml" ContentType="application/vnd.openxmlformats-officedocument.presentationml.slideLayout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tags/tag59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ags/tag37.xml" ContentType="application/vnd.openxmlformats-officedocument.presentationml.tags+xml"/>
  <Override PartName="/ppt/slideLayouts/slideLayout170.xml" ContentType="application/vnd.openxmlformats-officedocument.presentationml.slideLayout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ags/tag177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slides/slide87.xml" ContentType="application/vnd.openxmlformats-officedocument.presentationml.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tags/tag78.xml" ContentType="application/vnd.openxmlformats-officedocument.presentationml.tags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slides/slide129.xml" ContentType="application/vnd.openxmlformats-officedocument.presentationml.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tags/tag174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ags/tag130.xml" ContentType="application/vnd.openxmlformats-officedocument.presentationml.tags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ags/tag97.xml" ContentType="application/vnd.openxmlformats-officedocument.presentationml.tags+xml"/>
  <Override PartName="/ppt/slideLayouts/slideLayout259.xml" ContentType="application/vnd.openxmlformats-officedocument.presentationml.slideLayout+xml"/>
  <Override PartName="/ppt/tags/tag206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heme/theme19.xml" ContentType="application/vnd.openxmlformats-officedocument.theme+xml"/>
  <Override PartName="/ppt/tags/tag75.xml" ContentType="application/vnd.openxmlformats-officedocument.presentationml.tags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tags/tag168.xml" ContentType="application/vnd.openxmlformats-officedocument.presentationml.tags+xml"/>
  <Default Extension="wdp" ContentType="image/vnd.ms-photo"/>
  <Override PartName="/ppt/tags/tag53.xml" ContentType="application/vnd.openxmlformats-officedocument.presentationml.tags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s/slide126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tags/tag146.xml" ContentType="application/vnd.openxmlformats-officedocument.presentationml.tags+xml"/>
  <Override PartName="/ppt/tags/tag193.xml" ContentType="application/vnd.openxmlformats-officedocument.presentationml.tags+xml"/>
  <Override PartName="/ppt/slides/slide78.xml" ContentType="application/vnd.openxmlformats-officedocument.presentationml.slide+xml"/>
  <Override PartName="/ppt/slideLayouts/slideLayout177.xml" ContentType="application/vnd.openxmlformats-officedocument.presentationml.slideLayout+xml"/>
  <Override PartName="/ppt/tags/tag124.xml" ContentType="application/vnd.openxmlformats-officedocument.presentationml.tags+xml"/>
  <Override PartName="/ppt/slideLayouts/slideLayout240.xml" ContentType="application/vnd.openxmlformats-officedocument.presentationml.slideLayout+xml"/>
  <Override PartName="/ppt/tags/tag171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706" r:id="rId4"/>
    <p:sldMasterId id="2147483718" r:id="rId5"/>
    <p:sldMasterId id="2147483742" r:id="rId6"/>
    <p:sldMasterId id="2147483790" r:id="rId7"/>
    <p:sldMasterId id="2147484505" r:id="rId8"/>
    <p:sldMasterId id="2147484727" r:id="rId9"/>
    <p:sldMasterId id="2147484739" r:id="rId10"/>
    <p:sldMasterId id="2147484751" r:id="rId11"/>
    <p:sldMasterId id="2147484787" r:id="rId12"/>
    <p:sldMasterId id="2147484799" r:id="rId13"/>
    <p:sldMasterId id="2147484823" r:id="rId14"/>
    <p:sldMasterId id="2147484835" r:id="rId15"/>
    <p:sldMasterId id="2147484871" r:id="rId16"/>
    <p:sldMasterId id="2147484883" r:id="rId17"/>
    <p:sldMasterId id="2147484895" r:id="rId18"/>
    <p:sldMasterId id="2147484907" r:id="rId19"/>
    <p:sldMasterId id="2147484919" r:id="rId20"/>
    <p:sldMasterId id="2147484931" r:id="rId21"/>
    <p:sldMasterId id="2147484943" r:id="rId22"/>
    <p:sldMasterId id="2147484955" r:id="rId23"/>
    <p:sldMasterId id="2147484967" r:id="rId24"/>
  </p:sldMasterIdLst>
  <p:notesMasterIdLst>
    <p:notesMasterId r:id="rId154"/>
  </p:notesMasterIdLst>
  <p:handoutMasterIdLst>
    <p:handoutMasterId r:id="rId155"/>
  </p:handoutMasterIdLst>
  <p:sldIdLst>
    <p:sldId id="454" r:id="rId25"/>
    <p:sldId id="348" r:id="rId26"/>
    <p:sldId id="634" r:id="rId27"/>
    <p:sldId id="635" r:id="rId28"/>
    <p:sldId id="636" r:id="rId29"/>
    <p:sldId id="637" r:id="rId30"/>
    <p:sldId id="718" r:id="rId31"/>
    <p:sldId id="719" r:id="rId32"/>
    <p:sldId id="720" r:id="rId33"/>
    <p:sldId id="721" r:id="rId34"/>
    <p:sldId id="722" r:id="rId35"/>
    <p:sldId id="723" r:id="rId36"/>
    <p:sldId id="724" r:id="rId37"/>
    <p:sldId id="725" r:id="rId38"/>
    <p:sldId id="726" r:id="rId39"/>
    <p:sldId id="727" r:id="rId40"/>
    <p:sldId id="728" r:id="rId41"/>
    <p:sldId id="729" r:id="rId42"/>
    <p:sldId id="645" r:id="rId43"/>
    <p:sldId id="349" r:id="rId44"/>
    <p:sldId id="552" r:id="rId45"/>
    <p:sldId id="350" r:id="rId46"/>
    <p:sldId id="620" r:id="rId47"/>
    <p:sldId id="580" r:id="rId48"/>
    <p:sldId id="584" r:id="rId49"/>
    <p:sldId id="585" r:id="rId50"/>
    <p:sldId id="586" r:id="rId51"/>
    <p:sldId id="621" r:id="rId52"/>
    <p:sldId id="588" r:id="rId53"/>
    <p:sldId id="616" r:id="rId54"/>
    <p:sldId id="622" r:id="rId55"/>
    <p:sldId id="623" r:id="rId56"/>
    <p:sldId id="624" r:id="rId57"/>
    <p:sldId id="625" r:id="rId58"/>
    <p:sldId id="626" r:id="rId59"/>
    <p:sldId id="627" r:id="rId60"/>
    <p:sldId id="628" r:id="rId61"/>
    <p:sldId id="629" r:id="rId62"/>
    <p:sldId id="630" r:id="rId63"/>
    <p:sldId id="631" r:id="rId64"/>
    <p:sldId id="632" r:id="rId65"/>
    <p:sldId id="633" r:id="rId66"/>
    <p:sldId id="615" r:id="rId67"/>
    <p:sldId id="574" r:id="rId68"/>
    <p:sldId id="361" r:id="rId69"/>
    <p:sldId id="362" r:id="rId70"/>
    <p:sldId id="730" r:id="rId71"/>
    <p:sldId id="731" r:id="rId72"/>
    <p:sldId id="732" r:id="rId73"/>
    <p:sldId id="733" r:id="rId74"/>
    <p:sldId id="734" r:id="rId75"/>
    <p:sldId id="735" r:id="rId76"/>
    <p:sldId id="736" r:id="rId77"/>
    <p:sldId id="737" r:id="rId78"/>
    <p:sldId id="738" r:id="rId79"/>
    <p:sldId id="739" r:id="rId80"/>
    <p:sldId id="740" r:id="rId81"/>
    <p:sldId id="741" r:id="rId82"/>
    <p:sldId id="742" r:id="rId83"/>
    <p:sldId id="743" r:id="rId84"/>
    <p:sldId id="744" r:id="rId85"/>
    <p:sldId id="745" r:id="rId86"/>
    <p:sldId id="746" r:id="rId87"/>
    <p:sldId id="747" r:id="rId88"/>
    <p:sldId id="748" r:id="rId89"/>
    <p:sldId id="749" r:id="rId90"/>
    <p:sldId id="667" r:id="rId91"/>
    <p:sldId id="668" r:id="rId92"/>
    <p:sldId id="794" r:id="rId93"/>
    <p:sldId id="795" r:id="rId94"/>
    <p:sldId id="796" r:id="rId95"/>
    <p:sldId id="797" r:id="rId96"/>
    <p:sldId id="798" r:id="rId97"/>
    <p:sldId id="799" r:id="rId98"/>
    <p:sldId id="755" r:id="rId99"/>
    <p:sldId id="756" r:id="rId100"/>
    <p:sldId id="757" r:id="rId101"/>
    <p:sldId id="758" r:id="rId102"/>
    <p:sldId id="759" r:id="rId103"/>
    <p:sldId id="760" r:id="rId104"/>
    <p:sldId id="761" r:id="rId105"/>
    <p:sldId id="762" r:id="rId106"/>
    <p:sldId id="763" r:id="rId107"/>
    <p:sldId id="764" r:id="rId108"/>
    <p:sldId id="765" r:id="rId109"/>
    <p:sldId id="766" r:id="rId110"/>
    <p:sldId id="767" r:id="rId111"/>
    <p:sldId id="768" r:id="rId112"/>
    <p:sldId id="769" r:id="rId113"/>
    <p:sldId id="770" r:id="rId114"/>
    <p:sldId id="771" r:id="rId115"/>
    <p:sldId id="772" r:id="rId116"/>
    <p:sldId id="773" r:id="rId117"/>
    <p:sldId id="774" r:id="rId118"/>
    <p:sldId id="775" r:id="rId119"/>
    <p:sldId id="776" r:id="rId120"/>
    <p:sldId id="777" r:id="rId121"/>
    <p:sldId id="778" r:id="rId122"/>
    <p:sldId id="779" r:id="rId123"/>
    <p:sldId id="780" r:id="rId124"/>
    <p:sldId id="781" r:id="rId125"/>
    <p:sldId id="782" r:id="rId126"/>
    <p:sldId id="783" r:id="rId127"/>
    <p:sldId id="784" r:id="rId128"/>
    <p:sldId id="785" r:id="rId129"/>
    <p:sldId id="786" r:id="rId130"/>
    <p:sldId id="787" r:id="rId131"/>
    <p:sldId id="788" r:id="rId132"/>
    <p:sldId id="789" r:id="rId133"/>
    <p:sldId id="790" r:id="rId134"/>
    <p:sldId id="791" r:id="rId135"/>
    <p:sldId id="792" r:id="rId136"/>
    <p:sldId id="793" r:id="rId137"/>
    <p:sldId id="394" r:id="rId138"/>
    <p:sldId id="717" r:id="rId139"/>
    <p:sldId id="396" r:id="rId140"/>
    <p:sldId id="498" r:id="rId141"/>
    <p:sldId id="701" r:id="rId142"/>
    <p:sldId id="702" r:id="rId143"/>
    <p:sldId id="703" r:id="rId144"/>
    <p:sldId id="704" r:id="rId145"/>
    <p:sldId id="705" r:id="rId146"/>
    <p:sldId id="706" r:id="rId147"/>
    <p:sldId id="707" r:id="rId148"/>
    <p:sldId id="708" r:id="rId149"/>
    <p:sldId id="709" r:id="rId150"/>
    <p:sldId id="710" r:id="rId151"/>
    <p:sldId id="711" r:id="rId152"/>
    <p:sldId id="712" r:id="rId153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FF"/>
    <a:srgbClr val="146606"/>
    <a:srgbClr val="00B0F0"/>
    <a:srgbClr val="F8F8F8"/>
    <a:srgbClr val="24B30A"/>
    <a:srgbClr val="0033CC"/>
    <a:srgbClr val="CC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 autoAdjust="0"/>
    <p:restoredTop sz="90929"/>
  </p:normalViewPr>
  <p:slideViewPr>
    <p:cSldViewPr>
      <p:cViewPr>
        <p:scale>
          <a:sx n="66" d="100"/>
          <a:sy n="66" d="100"/>
        </p:scale>
        <p:origin x="-1500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117" Type="http://schemas.openxmlformats.org/officeDocument/2006/relationships/slide" Target="slides/slide9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112" Type="http://schemas.openxmlformats.org/officeDocument/2006/relationships/slide" Target="slides/slide88.xml"/><Relationship Id="rId133" Type="http://schemas.openxmlformats.org/officeDocument/2006/relationships/slide" Target="slides/slide109.xml"/><Relationship Id="rId138" Type="http://schemas.openxmlformats.org/officeDocument/2006/relationships/slide" Target="slides/slide114.xml"/><Relationship Id="rId154" Type="http://schemas.openxmlformats.org/officeDocument/2006/relationships/notesMaster" Target="notesMasters/notesMaster1.xml"/><Relationship Id="rId15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102" Type="http://schemas.openxmlformats.org/officeDocument/2006/relationships/slide" Target="slides/slide78.xml"/><Relationship Id="rId123" Type="http://schemas.openxmlformats.org/officeDocument/2006/relationships/slide" Target="slides/slide99.xml"/><Relationship Id="rId128" Type="http://schemas.openxmlformats.org/officeDocument/2006/relationships/slide" Target="slides/slide104.xml"/><Relationship Id="rId144" Type="http://schemas.openxmlformats.org/officeDocument/2006/relationships/slide" Target="slides/slide120.xml"/><Relationship Id="rId149" Type="http://schemas.openxmlformats.org/officeDocument/2006/relationships/slide" Target="slides/slide12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113" Type="http://schemas.openxmlformats.org/officeDocument/2006/relationships/slide" Target="slides/slide89.xml"/><Relationship Id="rId118" Type="http://schemas.openxmlformats.org/officeDocument/2006/relationships/slide" Target="slides/slide94.xml"/><Relationship Id="rId134" Type="http://schemas.openxmlformats.org/officeDocument/2006/relationships/slide" Target="slides/slide110.xml"/><Relationship Id="rId139" Type="http://schemas.openxmlformats.org/officeDocument/2006/relationships/slide" Target="slides/slide115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150" Type="http://schemas.openxmlformats.org/officeDocument/2006/relationships/slide" Target="slides/slide126.xml"/><Relationship Id="rId155" Type="http://schemas.openxmlformats.org/officeDocument/2006/relationships/handoutMaster" Target="handoutMasters/handout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59" Type="http://schemas.openxmlformats.org/officeDocument/2006/relationships/slide" Target="slides/slide35.xml"/><Relationship Id="rId103" Type="http://schemas.openxmlformats.org/officeDocument/2006/relationships/slide" Target="slides/slide79.xml"/><Relationship Id="rId108" Type="http://schemas.openxmlformats.org/officeDocument/2006/relationships/slide" Target="slides/slide84.xml"/><Relationship Id="rId124" Type="http://schemas.openxmlformats.org/officeDocument/2006/relationships/slide" Target="slides/slide100.xml"/><Relationship Id="rId129" Type="http://schemas.openxmlformats.org/officeDocument/2006/relationships/slide" Target="slides/slide10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slide" Target="slides/slide67.xml"/><Relationship Id="rId96" Type="http://schemas.openxmlformats.org/officeDocument/2006/relationships/slide" Target="slides/slide72.xml"/><Relationship Id="rId111" Type="http://schemas.openxmlformats.org/officeDocument/2006/relationships/slide" Target="slides/slide87.xml"/><Relationship Id="rId132" Type="http://schemas.openxmlformats.org/officeDocument/2006/relationships/slide" Target="slides/slide108.xml"/><Relationship Id="rId140" Type="http://schemas.openxmlformats.org/officeDocument/2006/relationships/slide" Target="slides/slide116.xml"/><Relationship Id="rId145" Type="http://schemas.openxmlformats.org/officeDocument/2006/relationships/slide" Target="slides/slide121.xml"/><Relationship Id="rId153" Type="http://schemas.openxmlformats.org/officeDocument/2006/relationships/slide" Target="slides/slide1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6" Type="http://schemas.openxmlformats.org/officeDocument/2006/relationships/slide" Target="slides/slide82.xml"/><Relationship Id="rId114" Type="http://schemas.openxmlformats.org/officeDocument/2006/relationships/slide" Target="slides/slide90.xml"/><Relationship Id="rId119" Type="http://schemas.openxmlformats.org/officeDocument/2006/relationships/slide" Target="slides/slide95.xml"/><Relationship Id="rId127" Type="http://schemas.openxmlformats.org/officeDocument/2006/relationships/slide" Target="slides/slide10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122" Type="http://schemas.openxmlformats.org/officeDocument/2006/relationships/slide" Target="slides/slide98.xml"/><Relationship Id="rId130" Type="http://schemas.openxmlformats.org/officeDocument/2006/relationships/slide" Target="slides/slide106.xml"/><Relationship Id="rId135" Type="http://schemas.openxmlformats.org/officeDocument/2006/relationships/slide" Target="slides/slide111.xml"/><Relationship Id="rId143" Type="http://schemas.openxmlformats.org/officeDocument/2006/relationships/slide" Target="slides/slide119.xml"/><Relationship Id="rId148" Type="http://schemas.openxmlformats.org/officeDocument/2006/relationships/slide" Target="slides/slide124.xml"/><Relationship Id="rId151" Type="http://schemas.openxmlformats.org/officeDocument/2006/relationships/slide" Target="slides/slide127.xml"/><Relationship Id="rId15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109" Type="http://schemas.openxmlformats.org/officeDocument/2006/relationships/slide" Target="slides/slide8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04" Type="http://schemas.openxmlformats.org/officeDocument/2006/relationships/slide" Target="slides/slide80.xml"/><Relationship Id="rId120" Type="http://schemas.openxmlformats.org/officeDocument/2006/relationships/slide" Target="slides/slide96.xml"/><Relationship Id="rId125" Type="http://schemas.openxmlformats.org/officeDocument/2006/relationships/slide" Target="slides/slide101.xml"/><Relationship Id="rId141" Type="http://schemas.openxmlformats.org/officeDocument/2006/relationships/slide" Target="slides/slide117.xml"/><Relationship Id="rId146" Type="http://schemas.openxmlformats.org/officeDocument/2006/relationships/slide" Target="slides/slide12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110" Type="http://schemas.openxmlformats.org/officeDocument/2006/relationships/slide" Target="slides/slide86.xml"/><Relationship Id="rId115" Type="http://schemas.openxmlformats.org/officeDocument/2006/relationships/slide" Target="slides/slide91.xml"/><Relationship Id="rId131" Type="http://schemas.openxmlformats.org/officeDocument/2006/relationships/slide" Target="slides/slide107.xml"/><Relationship Id="rId136" Type="http://schemas.openxmlformats.org/officeDocument/2006/relationships/slide" Target="slides/slide112.xml"/><Relationship Id="rId157" Type="http://schemas.openxmlformats.org/officeDocument/2006/relationships/viewProps" Target="viewProps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52" Type="http://schemas.openxmlformats.org/officeDocument/2006/relationships/slide" Target="slides/slide12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105" Type="http://schemas.openxmlformats.org/officeDocument/2006/relationships/slide" Target="slides/slide81.xml"/><Relationship Id="rId126" Type="http://schemas.openxmlformats.org/officeDocument/2006/relationships/slide" Target="slides/slide102.xml"/><Relationship Id="rId147" Type="http://schemas.openxmlformats.org/officeDocument/2006/relationships/slide" Target="slides/slide12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121" Type="http://schemas.openxmlformats.org/officeDocument/2006/relationships/slide" Target="slides/slide97.xml"/><Relationship Id="rId142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.xml"/><Relationship Id="rId46" Type="http://schemas.openxmlformats.org/officeDocument/2006/relationships/slide" Target="slides/slide22.xml"/><Relationship Id="rId67" Type="http://schemas.openxmlformats.org/officeDocument/2006/relationships/slide" Target="slides/slide43.xml"/><Relationship Id="rId116" Type="http://schemas.openxmlformats.org/officeDocument/2006/relationships/slide" Target="slides/slide92.xml"/><Relationship Id="rId137" Type="http://schemas.openxmlformats.org/officeDocument/2006/relationships/slide" Target="slides/slide113.xml"/><Relationship Id="rId15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765BD52-2B89-43E8-9156-060F059C4B6A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41F3CDA-D3A5-4C11-A2F6-EBC5153A4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868956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B136D3D-44EF-4FB4-AC1A-07621D354D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45154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1E8D6-E06B-4A58-A964-CBF34DD1034B}" type="slidenum">
              <a:rPr lang="it-IT" smtClean="0">
                <a:latin typeface="Times" pitchFamily="18" charset="0"/>
              </a:rPr>
              <a:pPr>
                <a:defRPr/>
              </a:pPr>
              <a:t>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FA12E6-6ED6-429D-8986-AB7E74599FED}" type="slidenum">
              <a:rPr lang="it-IT" smtClean="0"/>
              <a:pPr/>
              <a:t>25</a:t>
            </a:fld>
            <a:endParaRPr lang="it-IT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C79461-F19D-4004-836A-5BEF167D47E9}" type="slidenum">
              <a:rPr lang="it-IT" smtClean="0"/>
              <a:pPr/>
              <a:t>26</a:t>
            </a:fld>
            <a:endParaRPr lang="it-IT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DFA3E3-5B42-4A13-9D68-CB14EDFEF2AD}" type="slidenum">
              <a:rPr lang="it-IT" smtClean="0"/>
              <a:pPr/>
              <a:t>27</a:t>
            </a:fld>
            <a:endParaRPr lang="it-IT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F702D2-1625-4709-B99D-7CFFC313A6B6}" type="slidenum">
              <a:rPr lang="it-IT" smtClean="0"/>
              <a:pPr/>
              <a:t>29</a:t>
            </a:fld>
            <a:endParaRPr lang="it-IT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3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21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225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21.xml"/><Relationship Id="rId4" Type="http://schemas.openxmlformats.org/officeDocument/2006/relationships/tags" Target="../tags/tag101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2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21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24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24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24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24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258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24.xml"/><Relationship Id="rId4" Type="http://schemas.openxmlformats.org/officeDocument/2006/relationships/tags" Target="../tags/tag16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24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24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24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24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B076B-1906-49E6-82B1-198E4D6CDA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689B0-BA77-4120-B4CD-7F3205A449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3A6A5-DB7D-4E90-AFB2-4E513F6CD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2B0B1-F956-42F6-BF24-6BCEF436A5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4F49F-088A-4001-849E-BE787ECB71B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63C38-7380-4C7C-B0A4-8466CBF813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C8E9A-B9D8-45BE-8584-C0EF6BA229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5F87A-35D3-49F1-A4A4-233DC13254A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15A7C-61A5-4947-81C4-0467D3B026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515AC-F91E-43A8-94D7-40D116845F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24C5B-A5CD-4544-83E8-3E68092BFA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7FB7D-2EFB-425E-A4EF-97071A57B5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A079F-DF1D-4D9E-90E8-B38A9F3E73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4150B-F7D6-4E51-95D0-EB36517416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6C9A1-62EA-4CA2-B5CA-FE30AB0DC6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B1C3A-C359-4910-B49B-7A3509C6D4E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72C23-191B-410C-A542-EE0A84A2FF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F7F82-8F4D-4BAF-ABFF-D0B0BB7A91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C99CF-B474-4545-8DB7-1F790D5B4F9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F72ED-ADD6-4539-9A1C-EF95A86FF0B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D0C2-52CE-42BB-84E4-005955AD7D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ED244-2024-450B-8C66-45B554A29E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AC629-155D-4FC2-B0E0-2913CF319F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63817-3DA6-4219-BA61-90CAD2AE66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8232B-8B03-43A5-AC13-6AD70B8D005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B66A5-FF1C-4B71-B49A-9B4338FFB8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F0FEA-558D-45DC-8722-397309711BE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0F538-A6D4-43FE-BFEF-ADA0AD39C1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5560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F0D66-8AE8-41F4-9061-60888B685A1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622DF-8FEF-4AE6-B315-F2DE2E6668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66931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0B6C2-DD12-47F5-960F-A4B0374935B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A8A9-32C8-49AA-96BB-196D550F80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16663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3137-81A6-4757-A3AC-E214008A5A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DA8C7-C04C-4DA0-BF55-09CB11CF7D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79941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16E70-B39F-4DEF-8AF1-143B31D6C5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38313-728A-403F-98F3-BE56680930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5566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FC31-BF0E-45A2-9650-374E983313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75DD-F107-4236-A1A7-0A97FE9C64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96195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1A4C2-42F1-469E-A18B-74B7ED972EF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1A2D-67DB-42EF-B2BC-E324305A6F8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26777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6A4AF-681E-417B-AF08-0619BC7EAEF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49E63-86A1-4790-B1F9-C2C23451E9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241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8EF7-D233-4A46-B122-3F40ACA2A0C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DD21C-01D3-45C3-8BA6-C06E9595BAB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3B3E8-8104-4102-A329-8DB7D4CBFA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77042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5E972-4C8B-4EE5-AE04-A8A27E07C5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D8FF3-2600-462A-9D85-BC3F8F5C2AB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27079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210E3-882A-4DD4-A239-C1A2A28FCDE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44BC5-92A7-4CB3-B970-813666DB69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42313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63817-3DA6-4219-BA61-90CAD2AE661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3538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8EF7-D233-4A46-B122-3F40ACA2A0C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6827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69DF-4F07-4F91-8B98-51F6532CEAA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06885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46DE1-729F-4793-81BA-4ED54E32B2A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30459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97333-5A05-4FD9-B038-89FAE024253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47781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7E3F5-CBC8-4C86-ABA0-105BC3CA94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07347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9E6B1-8FFB-4463-A492-F1B7B108848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9923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69DF-4F07-4F91-8B98-51F6532CEAA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FD75-0D13-4822-93F0-2DC2D3252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00665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EDCA-75F8-41F6-9079-6F7DC71048E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54726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5209B-4875-4A3E-B2F4-A354508624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14155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F22AA-1CF5-44F1-ADA6-BFDDFB85491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45416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0095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73885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37312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7800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0842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3287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46DE1-729F-4793-81BA-4ED54E32B2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65089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35059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49932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59143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926490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5440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30375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5596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63892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9282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97333-5A05-4FD9-B038-89FAE02425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46497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472656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90196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4360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877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32917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13472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88385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35157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914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7E3F5-CBC8-4C86-ABA0-105BC3CA94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237635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75036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44763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3934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54709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7877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638982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AD5CC-331E-4E6C-9C49-C40AA1E3C68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102454"/>
      </p:ext>
    </p:extLst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D09AC-C363-4365-A78A-A24AD706CBB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1357728"/>
      </p:ext>
    </p:extLst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4E7B8-E4AA-4ED4-8463-79A8C967A97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4967166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9E6B1-8FFB-4463-A492-F1B7B108848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B5946-88CC-4FA0-8E08-A86F3403F74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0005942"/>
      </p:ext>
    </p:extLst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E573B-CA8F-4E15-946F-FF60992FF98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3068976"/>
      </p:ext>
    </p:extLst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A194-FFBE-42AD-80E0-44DD1F0AB3E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8716039"/>
      </p:ext>
    </p:extLst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C287-2232-4A81-A461-4441CD1208A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5232485"/>
      </p:ext>
    </p:extLst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FBBC8-74A9-4229-BF67-978F53FD621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8995906"/>
      </p:ext>
    </p:extLst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3E86-21ED-439E-8A11-53A5649144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562589"/>
      </p:ext>
    </p:extLst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E76B2-96EB-4B16-9FB1-2D92BA9C3FD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8781854"/>
      </p:ext>
    </p:extLst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A70E-C138-4428-8189-D18CBBD0C93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9235697"/>
      </p:ext>
    </p:extLst>
  </p:cSld>
  <p:clrMapOvr>
    <a:masterClrMapping/>
  </p:clrMapOvr>
  <p:transition spd="slow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B076B-1906-49E6-82B1-198E4D6CDA9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0297801"/>
      </p:ext>
    </p:extLst>
  </p:cSld>
  <p:clrMapOvr>
    <a:masterClrMapping/>
  </p:clrMapOvr>
  <p:transition spd="slow">
    <p:rand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F7101-1A79-43D7-9311-69403C468DD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586516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FD75-0D13-4822-93F0-2DC2D32526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34171-3319-414F-AC77-B22D5F1787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4048624"/>
      </p:ext>
    </p:extLst>
  </p:cSld>
  <p:clrMapOvr>
    <a:masterClrMapping/>
  </p:clrMapOvr>
  <p:transition spd="slow">
    <p:rand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30704-FC6D-4304-A9E9-4F47CFB6414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4608152"/>
      </p:ext>
    </p:extLst>
  </p:cSld>
  <p:clrMapOvr>
    <a:masterClrMapping/>
  </p:clrMapOvr>
  <p:transition spd="slow">
    <p:rand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B154E-DF98-49AD-89D7-8B20C861F0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3076580"/>
      </p:ext>
    </p:extLst>
  </p:cSld>
  <p:clrMapOvr>
    <a:masterClrMapping/>
  </p:clrMapOvr>
  <p:transition spd="slow">
    <p:rand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71F9B-8AE7-48D9-AE6B-69DB0AA5721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4275167"/>
      </p:ext>
    </p:extLst>
  </p:cSld>
  <p:clrMapOvr>
    <a:masterClrMapping/>
  </p:clrMapOvr>
  <p:transition spd="slow">
    <p:rand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1D150-4824-47D4-AC50-D71A4D8A109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6567968"/>
      </p:ext>
    </p:extLst>
  </p:cSld>
  <p:clrMapOvr>
    <a:masterClrMapping/>
  </p:clrMapOvr>
  <p:transition spd="slow">
    <p:rand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AD0E6-8E47-425F-B5F4-B8875D3EC08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5388573"/>
      </p:ext>
    </p:extLst>
  </p:cSld>
  <p:clrMapOvr>
    <a:masterClrMapping/>
  </p:clrMapOvr>
  <p:transition spd="slow">
    <p:rand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2A79-8941-4798-9A2E-748A3D8C4B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8880805"/>
      </p:ext>
    </p:extLst>
  </p:cSld>
  <p:clrMapOvr>
    <a:masterClrMapping/>
  </p:clrMapOvr>
  <p:transition spd="slow">
    <p:rand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689B0-BA77-4120-B4CD-7F3205A449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2286949"/>
      </p:ext>
    </p:extLst>
  </p:cSld>
  <p:clrMapOvr>
    <a:masterClrMapping/>
  </p:clrMapOvr>
  <p:transition spd="slow">
    <p:rand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A079F-DF1D-4D9E-90E8-B38A9F3E738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6067000"/>
      </p:ext>
    </p:extLst>
  </p:cSld>
  <p:clrMapOvr>
    <a:masterClrMapping/>
  </p:clrMapOvr>
  <p:transition spd="slow">
    <p:rand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F7101-1A79-43D7-9311-69403C468DD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EDCA-75F8-41F6-9079-6F7DC71048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5209B-4875-4A3E-B2F4-A354508624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FC6A5-C46C-4947-A01A-614815349A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A1A37-E204-4C5C-B4AB-95BEB89F42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F42A2-8B27-417D-84D6-D1A563C493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63E72-9F78-4E64-8BB1-728B278D75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3F445-1DE3-442A-AC6B-296C0B1001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56FE2-A1B8-4632-B5C5-099D661D58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FEFE-3C01-41F3-BC0E-76FE5710B07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6EBAB-DAFD-47B8-8A95-8421D88687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BD807-DD7D-46CC-982E-FCFCA1ABC5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C7869-BE2E-4887-986C-3EC4169F3D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F8-24B2-4548-B61F-529BE9899F2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66042-E1C4-45C3-9EA4-DB286730FF9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D846A-9312-44BE-9CDE-728FE490ED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80E18-BB05-4B68-83E3-B3F7A74FF27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C59F0-1A95-405A-A5E8-9ECB19D0C1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0245-B8E6-4C11-9CB8-240F1E97FF5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3BFE8-92EF-4C9B-9D40-4C751DB603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B097E-73AB-42F2-A38C-6F0887FAA0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0FD4-292E-40C9-A01E-CBE56259C0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DEC3D-DBAD-4F05-B7AF-4D758B6359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F22AA-1CF5-44F1-ADA6-BFDDFB85491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9B877-1194-4BDF-9868-03CD63ADF8F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79A20-6E86-4265-935E-45B765AB00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39024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62565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5207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2009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67459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086653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1010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13379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855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6B8E4-ED21-43FD-8A7D-BB0EA78308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33165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04556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36431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30665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45241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84343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25028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58210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45839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137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64E8D-BF78-4AED-AFEE-F96AF24E2DA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54033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86063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60186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B7D2-122E-4DAE-B9CF-9444EB717B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AF2CC-30BB-4A82-9F3A-3E7C30C300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71DA7-D267-4B4E-9C66-7264E8ADAF2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10BB1-C5E6-4473-B047-E86B13279FC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0774D-F17B-490B-A889-91F3F6B0CF9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F5F33-1E37-4D23-A090-1C299F8E879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C60B-3680-4139-B13B-DE6665FDFF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7302D-0146-4DF2-B687-8DEADFBA53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0A34A-B339-454D-AE7A-AD5149CE85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67C0-2196-4182-9680-051966BB45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7F261-E394-491A-B0D6-F80B2AA1DA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ACB1D-F537-4487-9A2A-CEC047BBE2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BFF96-33A5-4825-A26B-1DBB1D3B35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915DD-58A7-44D1-BD84-FF99C7D95E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E41D-40C0-469F-807E-F62924EA65F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37F55-DC18-43E7-9FE5-6B8489AEE2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07F71-FA78-4287-87B1-94AC4E316E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2D8A2-878F-4EED-ADD6-8F0DA4692A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D176B-106A-4B88-9E65-B21EBB891E8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8E1B9-720D-4708-BDF6-6D513F174D6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A757D-AEDF-4C31-8A46-589E825919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CD36-6514-4760-8B38-4EB3D4168D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EEB8-6491-41AE-8DD7-FAFC85549F8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B2A-F330-4A00-B9C8-3BC4A47B30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AD91D-CB76-47D0-A48C-32AC86E8A4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43136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E99CC-77AE-48D2-BDCA-AEA7F60D3D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ED09-7195-4154-B702-00F2A66443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7707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D967-9FD8-4294-AC31-83E4E527EE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5EB20-1D06-4907-8E0B-56C08897EC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47114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5CFF-3DF8-4896-BA29-EFF2770B03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4573-D99B-4FD2-922E-3B0C3FA774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62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4FA29-C011-44B4-B578-915B654E8A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301C-CAF4-4772-989C-1BC77320EC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30809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E6212-3546-4CC6-9AD6-33ACBACBD2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12F2-CC22-4BEF-9531-88990515C6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808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D4609-7AAB-4783-A043-26AF705B8F9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BB27-3C1C-4269-82B0-3514003EC03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7C7C-E586-48B8-B0FB-5788B4A778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95761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1FC11-DB37-4917-991B-4AC7A07E43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37E9E-1E12-4F55-9F4C-1BFBFCDCC16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06803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ADEC-9D54-449D-81CA-29723FD54E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A06F5-F1A3-4D06-91D3-13CA674544D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97581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1B1D1-E8F4-45D3-BCE9-555840CD3A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E00C-48A1-4F9C-BFD6-DAF30011FF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64604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31AE-9C59-429B-A1CB-275DD869DB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42A5E-771E-488C-9D5B-E1111DAFBA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830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3A408-12B9-4CCD-A053-DFE594BE9A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D7DA3-0ABC-4EA9-8C62-701479BBC34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48976-E2C1-458D-A10D-71171ABC9A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34171-3319-414F-AC77-B22D5F178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7095D-17FF-4A7D-9E42-B0C20756C3E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75272-6925-4A6E-8E81-79B5AAB4FEE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F1E26-EE05-4A8D-BEAB-40D5E82EA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D71EE-176D-46E5-84E2-262A9E46F2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B7D2-122E-4DAE-B9CF-9444EB717B01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AF2CC-30BB-4A82-9F3A-3E7C30C300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71DA7-D267-4B4E-9C66-7264E8ADAF2E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10BB1-C5E6-4473-B047-E86B13279F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0774D-F17B-490B-A889-91F3F6B0CF9C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F5F33-1E37-4D23-A090-1C299F8E87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C60B-3680-4139-B13B-DE6665FDFFA2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7302D-0146-4DF2-B687-8DEADFBA53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0A34A-B339-454D-AE7A-AD5149CE8502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67C0-2196-4182-9680-051966BB45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7F261-E394-491A-B0D6-F80B2AA1DA23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ACB1D-F537-4487-9A2A-CEC047BBE2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30704-FC6D-4304-A9E9-4F47CFB6414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BFF96-33A5-4825-A26B-1DBB1D3B3573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915DD-58A7-44D1-BD84-FF99C7D95E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37F55-DC18-43E7-9FE5-6B8489AEE26F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07F71-FA78-4287-87B1-94AC4E316E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2D8A2-878F-4EED-ADD6-8F0DA4692ACA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D176B-106A-4B88-9E65-B21EBB891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8E1B9-720D-4708-BDF6-6D513F174D68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A757D-AEDF-4C31-8A46-589E82591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CD36-6514-4760-8B38-4EB3D4168D04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EEB8-6491-41AE-8DD7-FAFC85549F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30A73-DA0E-4348-8D99-16E643D2A4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BBB4A-5956-45B4-B30E-6FBF944691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8ADEC-D115-47C6-8F80-2DACE44AFC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F2C4A-E127-4F5A-A4A3-2184E202E8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1975E-B329-49B1-8ED2-8DEF9B27B0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B154E-DF98-49AD-89D7-8B20C861F0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1370-4000-4415-BAF8-8F3B312605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42C3C-53A3-4B30-A94B-2D0757F9BB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3EB0A-68D1-42A8-979C-0FEFFC80D8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77C10-F56C-43BD-8748-FEF1FF7B7B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39F8A-7E63-4227-88BE-54FF2342CF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9E05E-DA90-4CC5-943B-A7209F6C8C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F0FEA-558D-45DC-8722-397309711BED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0F538-A6D4-43FE-BFEF-ADA0AD39C1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F0D66-8AE8-41F4-9061-60888B685A13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622DF-8FEF-4AE6-B315-F2DE2E6668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0B6C2-DD12-47F5-960F-A4B0374935B8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A8A9-32C8-49AA-96BB-196D550F80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3137-81A6-4757-A3AC-E214008A5AA2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DA8C7-C04C-4DA0-BF55-09CB11CF7D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71F9B-8AE7-48D9-AE6B-69DB0AA572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16E70-B39F-4DEF-8AF1-143B31D6C597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38313-728A-403F-98F3-BE56680930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FC31-BF0E-45A2-9650-374E983313BA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75DD-F107-4236-A1A7-0A97FE9C6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1A4C2-42F1-469E-A18B-74B7ED972EF4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1A2D-67DB-42EF-B2BC-E324305A6F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6A4AF-681E-417B-AF08-0619BC7EAEF6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49E63-86A1-4790-B1F9-C2C23451E9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DD21C-01D3-45C3-8BA6-C06E9595BABE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3B3E8-8104-4102-A329-8DB7D4CBFA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5E972-4C8B-4EE5-AE04-A8A27E07C5FA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D8FF3-2600-462A-9D85-BC3F8F5C2A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210E3-882A-4DD4-A239-C1A2A28FCDEB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44BC5-92A7-4CB3-B970-813666DB69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AD5CC-331E-4E6C-9C49-C40AA1E3C68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D09AC-C363-4365-A78A-A24AD706CBB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4E7B8-E4AA-4ED4-8463-79A8C967A9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1D150-4824-47D4-AC50-D71A4D8A109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B5946-88CC-4FA0-8E08-A86F3403F74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E573B-CA8F-4E15-946F-FF60992FF9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A194-FFBE-42AD-80E0-44DD1F0AB3E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C287-2232-4A81-A461-4441CD1208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FBBC8-74A9-4229-BF67-978F53FD621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3E86-21ED-439E-8A11-53A5649144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E76B2-96EB-4B16-9FB1-2D92BA9C3F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A70E-C138-4428-8189-D18CBBD0C9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88201-8492-4742-B0EA-3DB9900882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28A7F-3326-49C0-B9FD-A1F78AED0F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AD0E6-8E47-425F-B5F4-B8875D3EC0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00BE9-FFFD-4161-9EEB-0610C6DB486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C45CD-2D76-4BDC-9286-3EBA732706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28752-8456-44C6-9D67-37D2AE9A7F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36D70-16DB-4DA4-B051-B91C95052C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D1351-ABD0-410A-AFA5-7A14276C75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AD18E-835E-4FA4-9981-948FC009A68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AE1A-DA68-43DB-AC02-D35F7297AD8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2F43C-D135-410A-95B1-6C93FD443A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8DB3-729F-4322-9C32-5FCDEFCB180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DA3F-73CD-4890-92B1-7DD087872A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2A79-8941-4798-9A2E-748A3D8C4B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0630F-66E0-4831-A86F-AEDAB80CFE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321DC-301C-459F-8661-467E5CF341A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C7442-6AC6-4E02-A2B4-7820F94959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9D9AE-3C43-4A5A-9B64-1BC1F5D3CC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92DD8-8AAB-400B-8CDF-D87AF3BD76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B3514-8A2D-4E9F-BF62-64B232D4DE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4C705-7CEF-49F3-99B9-941B586BA15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9CFD5-DC91-4398-8B2E-441834D669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B8E24-9F09-497E-8255-254BFB50164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9CB6-C634-4E5B-9177-AD76DE79D19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5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ags" Target="../tags/tag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222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tags" Target="../tags/tag6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255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tags" Target="../tags/tag1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C3CD5EC-8479-4205-B84C-F7EF0C1C1E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  <p:sldLayoutId id="2147484568" r:id="rId7"/>
    <p:sldLayoutId id="2147484569" r:id="rId8"/>
    <p:sldLayoutId id="2147484570" r:id="rId9"/>
    <p:sldLayoutId id="2147484571" r:id="rId10"/>
    <p:sldLayoutId id="2147484572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AA47BD42-05B4-4D00-B153-8B9CADB797E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0" r:id="rId1"/>
    <p:sldLayoutId id="2147484741" r:id="rId2"/>
    <p:sldLayoutId id="2147484742" r:id="rId3"/>
    <p:sldLayoutId id="2147484743" r:id="rId4"/>
    <p:sldLayoutId id="2147484744" r:id="rId5"/>
    <p:sldLayoutId id="2147484745" r:id="rId6"/>
    <p:sldLayoutId id="2147484746" r:id="rId7"/>
    <p:sldLayoutId id="2147484747" r:id="rId8"/>
    <p:sldLayoutId id="2147484748" r:id="rId9"/>
    <p:sldLayoutId id="2147484749" r:id="rId10"/>
    <p:sldLayoutId id="2147484750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pPr>
              <a:defRPr/>
            </a:pPr>
            <a:fld id="{AFAA8C98-FBC4-4D95-B640-7A31160840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2" r:id="rId1"/>
    <p:sldLayoutId id="2147484753" r:id="rId2"/>
    <p:sldLayoutId id="2147484754" r:id="rId3"/>
    <p:sldLayoutId id="2147484755" r:id="rId4"/>
    <p:sldLayoutId id="2147484756" r:id="rId5"/>
    <p:sldLayoutId id="2147484757" r:id="rId6"/>
    <p:sldLayoutId id="2147484758" r:id="rId7"/>
    <p:sldLayoutId id="2147484759" r:id="rId8"/>
    <p:sldLayoutId id="2147484760" r:id="rId9"/>
    <p:sldLayoutId id="2147484761" r:id="rId10"/>
    <p:sldLayoutId id="214748476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7B7701-CDA9-473D-BB2B-0E85566508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0DA48A-2204-42DC-8458-809B3F4FC7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200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8" r:id="rId1"/>
    <p:sldLayoutId id="2147484789" r:id="rId2"/>
    <p:sldLayoutId id="2147484790" r:id="rId3"/>
    <p:sldLayoutId id="2147484791" r:id="rId4"/>
    <p:sldLayoutId id="2147484792" r:id="rId5"/>
    <p:sldLayoutId id="2147484793" r:id="rId6"/>
    <p:sldLayoutId id="2147484794" r:id="rId7"/>
    <p:sldLayoutId id="2147484795" r:id="rId8"/>
    <p:sldLayoutId id="2147484796" r:id="rId9"/>
    <p:sldLayoutId id="2147484797" r:id="rId10"/>
    <p:sldLayoutId id="2147484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EEA28C-8C5B-40D9-A5DF-26E7784D131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725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939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52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6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098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2" r:id="rId1"/>
    <p:sldLayoutId id="2147484873" r:id="rId2"/>
    <p:sldLayoutId id="2147484874" r:id="rId3"/>
    <p:sldLayoutId id="2147484875" r:id="rId4"/>
    <p:sldLayoutId id="2147484876" r:id="rId5"/>
    <p:sldLayoutId id="2147484877" r:id="rId6"/>
    <p:sldLayoutId id="2147484878" r:id="rId7"/>
    <p:sldLayoutId id="2147484879" r:id="rId8"/>
    <p:sldLayoutId id="2147484880" r:id="rId9"/>
    <p:sldLayoutId id="2147484881" r:id="rId10"/>
    <p:sldLayoutId id="21474848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8D88692-6D8E-43F8-B301-7B06AAB7C5D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11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4" r:id="rId1"/>
    <p:sldLayoutId id="2147484885" r:id="rId2"/>
    <p:sldLayoutId id="2147484886" r:id="rId3"/>
    <p:sldLayoutId id="2147484887" r:id="rId4"/>
    <p:sldLayoutId id="2147484888" r:id="rId5"/>
    <p:sldLayoutId id="2147484889" r:id="rId6"/>
    <p:sldLayoutId id="2147484890" r:id="rId7"/>
    <p:sldLayoutId id="2147484891" r:id="rId8"/>
    <p:sldLayoutId id="2147484892" r:id="rId9"/>
    <p:sldLayoutId id="2147484893" r:id="rId10"/>
    <p:sldLayoutId id="214748489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C3CD5EC-8479-4205-B84C-F7EF0C1C1EC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441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6" r:id="rId1"/>
    <p:sldLayoutId id="2147484897" r:id="rId2"/>
    <p:sldLayoutId id="2147484898" r:id="rId3"/>
    <p:sldLayoutId id="2147484899" r:id="rId4"/>
    <p:sldLayoutId id="2147484900" r:id="rId5"/>
    <p:sldLayoutId id="2147484901" r:id="rId6"/>
    <p:sldLayoutId id="2147484902" r:id="rId7"/>
    <p:sldLayoutId id="2147484903" r:id="rId8"/>
    <p:sldLayoutId id="2147484904" r:id="rId9"/>
    <p:sldLayoutId id="2147484905" r:id="rId10"/>
    <p:sldLayoutId id="2147484906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09" r:id="rId2"/>
    <p:sldLayoutId id="2147484910" r:id="rId3"/>
    <p:sldLayoutId id="2147484911" r:id="rId4"/>
    <p:sldLayoutId id="2147484912" r:id="rId5"/>
    <p:sldLayoutId id="2147484913" r:id="rId6"/>
    <p:sldLayoutId id="2147484914" r:id="rId7"/>
    <p:sldLayoutId id="2147484915" r:id="rId8"/>
    <p:sldLayoutId id="2147484916" r:id="rId9"/>
    <p:sldLayoutId id="2147484917" r:id="rId10"/>
    <p:sldLayoutId id="21474849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EEA28C-8C5B-40D9-A5DF-26E7784D13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4D5B681-50BC-435A-8FC2-DD87D467B1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9A54BCC-B284-4A39-B35F-4BACC9584BA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0" r:id="rId1"/>
    <p:sldLayoutId id="2147484921" r:id="rId2"/>
    <p:sldLayoutId id="2147484922" r:id="rId3"/>
    <p:sldLayoutId id="2147484923" r:id="rId4"/>
    <p:sldLayoutId id="2147484924" r:id="rId5"/>
    <p:sldLayoutId id="2147484925" r:id="rId6"/>
    <p:sldLayoutId id="2147484926" r:id="rId7"/>
    <p:sldLayoutId id="2147484927" r:id="rId8"/>
    <p:sldLayoutId id="2147484928" r:id="rId9"/>
    <p:sldLayoutId id="2147484929" r:id="rId10"/>
    <p:sldLayoutId id="21474849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42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2" r:id="rId1"/>
    <p:sldLayoutId id="2147484933" r:id="rId2"/>
    <p:sldLayoutId id="2147484934" r:id="rId3"/>
    <p:sldLayoutId id="2147484935" r:id="rId4"/>
    <p:sldLayoutId id="2147484936" r:id="rId5"/>
    <p:sldLayoutId id="2147484937" r:id="rId6"/>
    <p:sldLayoutId id="2147484938" r:id="rId7"/>
    <p:sldLayoutId id="2147484939" r:id="rId8"/>
    <p:sldLayoutId id="2147484940" r:id="rId9"/>
    <p:sldLayoutId id="2147484941" r:id="rId10"/>
    <p:sldLayoutId id="21474849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61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4" r:id="rId1"/>
    <p:sldLayoutId id="2147484945" r:id="rId2"/>
    <p:sldLayoutId id="2147484946" r:id="rId3"/>
    <p:sldLayoutId id="2147484947" r:id="rId4"/>
    <p:sldLayoutId id="2147484948" r:id="rId5"/>
    <p:sldLayoutId id="2147484949" r:id="rId6"/>
    <p:sldLayoutId id="2147484950" r:id="rId7"/>
    <p:sldLayoutId id="2147484951" r:id="rId8"/>
    <p:sldLayoutId id="2147484952" r:id="rId9"/>
    <p:sldLayoutId id="2147484953" r:id="rId10"/>
    <p:sldLayoutId id="214748495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FA0C6BA-AC50-45FE-8977-DF42D8A3B2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197D17C-E726-4584-85B1-B309AC46DA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6" r:id="rId1"/>
    <p:sldLayoutId id="2147484957" r:id="rId2"/>
    <p:sldLayoutId id="2147484958" r:id="rId3"/>
    <p:sldLayoutId id="2147484959" r:id="rId4"/>
    <p:sldLayoutId id="2147484960" r:id="rId5"/>
    <p:sldLayoutId id="2147484961" r:id="rId6"/>
    <p:sldLayoutId id="2147484962" r:id="rId7"/>
    <p:sldLayoutId id="2147484963" r:id="rId8"/>
    <p:sldLayoutId id="2147484964" r:id="rId9"/>
    <p:sldLayoutId id="2147484965" r:id="rId10"/>
    <p:sldLayoutId id="2147484966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26AD543-C299-4969-AE23-DBA331B87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93B7A56F-1A8A-486E-AB56-8FB2C28583BD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11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8" r:id="rId1"/>
    <p:sldLayoutId id="2147484969" r:id="rId2"/>
    <p:sldLayoutId id="2147484970" r:id="rId3"/>
    <p:sldLayoutId id="2147484971" r:id="rId4"/>
    <p:sldLayoutId id="2147484972" r:id="rId5"/>
    <p:sldLayoutId id="2147484973" r:id="rId6"/>
    <p:sldLayoutId id="2147484974" r:id="rId7"/>
    <p:sldLayoutId id="2147484975" r:id="rId8"/>
    <p:sldLayoutId id="2147484976" r:id="rId9"/>
    <p:sldLayoutId id="2147484977" r:id="rId10"/>
    <p:sldLayoutId id="21474849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EE2866D-567E-4265-89B6-D0CD9575C8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FA0C6BA-AC50-45FE-8977-DF42D8A3B297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197D17C-E726-4584-85B1-B309AC46DA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928179B-2E56-4518-8737-5F05513BC0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7B7701-CDA9-473D-BB2B-0E8556650803}" type="datetimeFigureOut">
              <a:rPr lang="it-IT"/>
              <a:pPr>
                <a:defRPr/>
              </a:pPr>
              <a:t>04/04/2019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0DA48A-2204-42DC-8458-809B3F4FC7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8D88692-6D8E-43F8-B301-7B06AAB7C5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BB377D89-296D-43B1-A0C1-25E9F750587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D44DA1C-7EB9-4838-B17B-AEABEA71B9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cad=rja&amp;uact=8&amp;ved=2ahUKEwi6nMOK6rbhAhVS3qQKHTyLAcwQjRx6BAgBEAU&amp;url=https%3A%2F%2Famorecontro.weebly.com%2Fblog%2Fva-e-dora-in-poi-non-peccare-piu&amp;psig=AOvVaw3Jz3hWiWzGlxoHZs2vv_D4&amp;ust=155448028294406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4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3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google.it/url?sa=i&amp;rct=j&amp;q=&amp;esrc=s&amp;source=images&amp;cd=&amp;cad=rja&amp;uact=8&amp;ved=2ahUKEwiB1MuQ67bhAhUNjqQKHfDeDGoQjRx6BAgBEAU&amp;url=https%3A%2F%2Fwww.qumran2.net%2Findice.php%3Fc%3Ddisegni%26immagine%3D5302&amp;psig=AOvVaw3Jz3hWiWzGlxoHZs2vv_D4&amp;ust=1554480282944062" TargetMode="External"/><Relationship Id="rId1" Type="http://schemas.openxmlformats.org/officeDocument/2006/relationships/slideLayout" Target="../slideLayouts/slideLayout24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9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4.xml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9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9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47.jpeg"/><Relationship Id="rId5" Type="http://schemas.openxmlformats.org/officeDocument/2006/relationships/hyperlink" Target="https://www.google.it/url?sa=i&amp;rct=j&amp;q=&amp;esrc=s&amp;source=images&amp;cd=&amp;cad=rja&amp;uact=8&amp;ved=2ahUKEwiyj_bH6LbhAhUEy6QKHZoWDKUQjRx6BAgBEAU&amp;url=http%3A%2F%2Fwww.paolocurtaz.it%2Ftag%2Fadultera%2F&amp;psig=AOvVaw3Jz3hWiWzGlxoHZs2vv_D4&amp;ust=1554480282944062" TargetMode="External"/><Relationship Id="rId4" Type="http://schemas.openxmlformats.org/officeDocument/2006/relationships/slideLayout" Target="../slideLayouts/slideLayout2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48.jpeg"/><Relationship Id="rId5" Type="http://schemas.openxmlformats.org/officeDocument/2006/relationships/hyperlink" Target="https://www.google.it/url?sa=i&amp;rct=j&amp;q=&amp;esrc=s&amp;source=images&amp;cd=&amp;cad=rja&amp;uact=8&amp;ved=2ahUKEwiBqqWv6bbhAhWP3KQKHabXDaQQjRx6BAgBEAU&amp;url=http%3A%2F%2Fwww.vdj.it%2Ftag%2Fadultera%2F&amp;psig=AOvVaw3Jz3hWiWzGlxoHZs2vv_D4&amp;ust=1554480282944062" TargetMode="External"/><Relationship Id="rId4" Type="http://schemas.openxmlformats.org/officeDocument/2006/relationships/slideLayout" Target="../slideLayouts/slideLayout26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49.jpeg"/><Relationship Id="rId5" Type="http://schemas.openxmlformats.org/officeDocument/2006/relationships/hyperlink" Target="https://www.google.it/url?sa=i&amp;rct=j&amp;q=&amp;esrc=s&amp;source=images&amp;cd=&amp;cad=rja&amp;uact=8&amp;ved=2ahUKEwjdrpuK6bbhAhWS_KQKHQxqB1IQjRx6BAgBEAU&amp;url=https%3A%2F%2Fwww.youtube.com%2Fwatch%3Fv%3DJzJYdSt8m8w&amp;psig=AOvVaw3Jz3hWiWzGlxoHZs2vv_D4&amp;ust=1554480282944062" TargetMode="External"/><Relationship Id="rId4" Type="http://schemas.openxmlformats.org/officeDocument/2006/relationships/slideLayout" Target="../slideLayouts/slideLayout26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0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4" Type="http://schemas.openxmlformats.org/officeDocument/2006/relationships/image" Target="../media/image5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51.jpeg"/><Relationship Id="rId5" Type="http://schemas.openxmlformats.org/officeDocument/2006/relationships/hyperlink" Target="https://www.google.it/url?sa=i&amp;rct=j&amp;q=&amp;esrc=s&amp;source=images&amp;cd=&amp;ved=2ahUKEwitkJbb7LbhAhXHPOwKHdxLDkAQjRx6BAgBEAU&amp;url=https%3A%2F%2Fgruppo3millennio.altervista.org%2Fladultera%2F&amp;psig=AOvVaw0kfM5ugswuutcL7Vbom1i8&amp;ust=1554481400073184" TargetMode="External"/><Relationship Id="rId4" Type="http://schemas.openxmlformats.org/officeDocument/2006/relationships/slideLayout" Target="../slideLayouts/slideLayout2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6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4" Type="http://schemas.openxmlformats.org/officeDocument/2006/relationships/image" Target="../media/image5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2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2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2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2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57750" y="214313"/>
            <a:ext cx="428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600" b="1" i="1" dirty="0" smtClean="0">
                <a:solidFill>
                  <a:srgbClr val="CC3399"/>
                </a:solidFill>
                <a:latin typeface="Comic Sans MS" pitchFamily="66" charset="0"/>
              </a:rPr>
              <a:t>Quinta</a:t>
            </a:r>
            <a:endParaRPr lang="ca-ES" sz="6600" b="1" i="1" dirty="0">
              <a:solidFill>
                <a:srgbClr val="CC3399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domenica</a:t>
            </a:r>
          </a:p>
          <a:p>
            <a:pPr algn="ctr" eaLnBrk="0" hangingPunct="0">
              <a:defRPr/>
            </a:pPr>
            <a:r>
              <a:rPr lang="ca-ES" sz="4800" b="1" i="1" dirty="0">
                <a:solidFill>
                  <a:srgbClr val="CC3399"/>
                </a:solidFill>
                <a:latin typeface="Comic Sans MS" pitchFamily="66" charset="0"/>
              </a:rPr>
              <a:t> </a:t>
            </a:r>
            <a:r>
              <a:rPr lang="ca-ES" sz="4400" b="1" i="1" dirty="0">
                <a:solidFill>
                  <a:srgbClr val="CC3399"/>
                </a:solidFill>
                <a:latin typeface="Comic Sans MS" pitchFamily="66" charset="0"/>
              </a:rPr>
              <a:t>di </a:t>
            </a:r>
            <a:r>
              <a:rPr lang="ca-ES" sz="6000" b="1" i="1" dirty="0">
                <a:solidFill>
                  <a:srgbClr val="CC3399"/>
                </a:solidFill>
                <a:latin typeface="Comic Sans MS" pitchFamily="66" charset="0"/>
              </a:rPr>
              <a:t>Quaresima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818994" y="4500570"/>
            <a:ext cx="27478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7 aprile</a:t>
            </a:r>
            <a:endParaRPr lang="ca-ES" sz="4800" b="1" i="1" dirty="0">
              <a:solidFill>
                <a:srgbClr val="0805B3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2019</a:t>
            </a:r>
            <a:endParaRPr lang="ca-ES" sz="4800" i="1" dirty="0">
              <a:solidFill>
                <a:srgbClr val="0805B3"/>
              </a:solidFill>
              <a:latin typeface="Comic Sans MS" pitchFamily="66" charset="0"/>
            </a:endParaRPr>
          </a:p>
        </p:txBody>
      </p:sp>
      <p:pic>
        <p:nvPicPr>
          <p:cNvPr id="262146" name="Picture 2" descr="Risultati immagini per adulter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4725144" cy="472514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75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01624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94017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788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70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dreaballare.com/wp-content/uploads/2012/09/colo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0637" y="131762"/>
            <a:ext cx="641985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  <a:endParaRPr lang="it-IT" sz="9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38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92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50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40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5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80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9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04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720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44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magine correlat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441" y="0"/>
            <a:ext cx="8780559" cy="65253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ChangeArrowheads="1"/>
          </p:cNvSpPr>
          <p:nvPr/>
        </p:nvSpPr>
        <p:spPr bwMode="auto">
          <a:xfrm>
            <a:off x="214313" y="357188"/>
            <a:ext cx="87153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Dio onnipotente, concedi a noi tuoi fedeli di essere sempre inseriti come membra vive nel Cristo poiché abbiamo comunicato al suo corpo e al suo sangue. </a:t>
            </a:r>
            <a:r>
              <a:rPr lang="it-IT" sz="400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Per Cristo nostro Signore. </a:t>
            </a:r>
            <a:r>
              <a:rPr lang="it-IT" sz="4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			</a:t>
            </a:r>
            <a:r>
              <a:rPr lang="it-IT" sz="4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						</a:t>
            </a:r>
            <a:r>
              <a:rPr lang="it-IT" sz="4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									</a:t>
            </a:r>
            <a:r>
              <a:rPr lang="it-IT" sz="4000">
                <a:latin typeface="Tahoma" pitchFamily="34" charset="0"/>
                <a:ea typeface="Times New Roman" pitchFamily="18" charset="0"/>
                <a:cs typeface="Tahoma" pitchFamily="34" charset="0"/>
              </a:rPr>
              <a:t>	</a:t>
            </a:r>
            <a:r>
              <a:rPr lang="it-IT" sz="400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			</a:t>
            </a:r>
            <a:r>
              <a:rPr lang="it-IT" sz="4000" b="1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Amen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. </a:t>
            </a:r>
            <a:endParaRPr lang="it-IT" sz="4000" dirty="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esusalvatore.myblog.it/media/01/00/82585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191250" cy="533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1" y="-18835"/>
            <a:ext cx="87129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Shonar Bangla" pitchFamily="34" charset="0"/>
              </a:rPr>
              <a:t>DOMENICA </a:t>
            </a:r>
            <a:r>
              <a:rPr lang="it-IT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Shonar Bangla" pitchFamily="34" charset="0"/>
              </a:rPr>
              <a:t> DELLE </a:t>
            </a:r>
            <a:r>
              <a:rPr lang="it-IT" sz="5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Shonar Bangla" pitchFamily="34" charset="0"/>
              </a:rPr>
              <a:t>PALME</a:t>
            </a:r>
          </a:p>
        </p:txBody>
      </p:sp>
    </p:spTree>
    <p:extLst>
      <p:ext uri="{BB962C8B-B14F-4D97-AF65-F5344CB8AC3E}">
        <p14:creationId xmlns="" xmlns:p14="http://schemas.microsoft.com/office/powerpoint/2010/main" val="16439740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N:\05 Fotografie\Gite\Terrasanta\Terrasanta 2007\Terrasanta 2007 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 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domenica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9434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="" xmlns:p14="http://schemas.microsoft.com/office/powerpoint/2010/main" val="4238263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236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="" xmlns:p14="http://schemas.microsoft.com/office/powerpoint/2010/main" val="1844464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547353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ha fatto il Signore!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14197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Del suo amore vogliamo parlare: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39878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Dio Padre</a:t>
            </a:r>
          </a:p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il suo Figlio ha donato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6227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38024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5733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="" xmlns:p14="http://schemas.microsoft.com/office/powerpoint/2010/main" val="27107942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="" xmlns:p14="http://schemas.microsoft.com/office/powerpoint/2010/main" val="3397910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1180063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36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277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388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13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649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5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lum brigh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44450"/>
            <a:ext cx="92202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14438" y="1500188"/>
            <a:ext cx="7643812" cy="4400550"/>
          </a:xfrm>
          <a:prstGeom prst="rect">
            <a:avLst/>
          </a:prstGeom>
          <a:solidFill>
            <a:srgbClr val="FFFFFF">
              <a:alpha val="5098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onnipotente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purifichi dai peccati,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per questa celebrazione dell'Eucaristia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renda degni di partecipare alla mensa del suo regno.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579355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214282" y="0"/>
            <a:ext cx="8643937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Dio di bontà, che rinnovi in Cristo tutte le cose, davanti a te sta la nostra miseria: tu che hai mandato il tuo Figlio unigenito non per condannare, ma per salvare il mondo, perdona ogni nostra colpa e fa' che rifiorisca nel nostro cuore il canto della gratitudine e della gioia. Per il nostro Signore Gesù Cristo, tuo Figlio che è Dio, e vive e regna con te, nell'unità dello Spirito Santo, per tutti i secoli dei secoli.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					Amen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14282" y="214313"/>
            <a:ext cx="871543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it-IT" sz="4000" i="1" dirty="0" smtClean="0">
                <a:latin typeface="Calibri" pitchFamily="34" charset="0"/>
                <a:cs typeface="Times New Roman" pitchFamily="18" charset="0"/>
              </a:rPr>
              <a:t>Dal libro del profeta Isaia</a:t>
            </a:r>
          </a:p>
          <a:p>
            <a:pPr algn="just" eaLnBrk="0" hangingPunct="0">
              <a:defRPr/>
            </a:pPr>
            <a:endParaRPr lang="it-IT" dirty="0" smtClean="0">
              <a:latin typeface="Calibri" pitchFamily="34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Così dice il Signore, che aprì una strada nel mare e un sentiero in mezzo ad acque possenti, che fece uscire carri e cavalli, esercito ed eroi a un tempo; essi giacciono morti, mai più si rialzeranno, si spensero come un lucignolo, sono estinti: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«Non ricordate più le cose passate, non pensate più alle cose antiche! 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78687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Ecco, io faccio una cosa nuova: proprio ora germoglia, non ve ne accorgete? Aprirò anche nel deserto una strada, immetterò fiumi nella steppa. Mi glorificheranno le bestie selvatiche, sciacalli e struzzi, perché avrò fornito acqua al deserto, fiumi alla steppa, per dissetare il mio popolo, il mio eletto. Il popolo che io ho plasmato per me celebrerà le mie lodi».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8583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endParaRPr lang="it-IT" sz="40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 eaLnBrk="0" hangingPunct="0">
              <a:defRPr/>
            </a:pPr>
            <a:endParaRPr lang="it-IT" sz="40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lvl="0" algn="just" eaLnBrk="0" hangingPunct="0">
              <a:defRPr/>
            </a:pPr>
            <a:endParaRPr lang="it-IT" sz="40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lvl="0" algn="r" eaLnBrk="0" hangingPunct="0">
              <a:defRPr/>
            </a:pP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oasicana.it/fid/fid0102/inc%204/Enrica%20sorri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0"/>
            <a:ext cx="85010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rgbClr val="08B319"/>
                </a:solidFill>
                <a:latin typeface="Comic Sans MS" pitchFamily="66" charset="0"/>
              </a:rPr>
              <a:t>Salmo responsoriale</a:t>
            </a:r>
            <a:r>
              <a:rPr lang="ca-ES" dirty="0">
                <a:solidFill>
                  <a:srgbClr val="08B319"/>
                </a:solidFill>
              </a:rPr>
              <a:t>	</a:t>
            </a:r>
            <a:endParaRPr lang="ca-ES" sz="6600" b="1" i="1" dirty="0">
              <a:solidFill>
                <a:srgbClr val="08B319"/>
              </a:solidFill>
              <a:latin typeface="Comic Sans MS" pitchFamily="66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984500" y="1214438"/>
            <a:ext cx="611898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Grandi cose * ha fatto 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per noi.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42844" y="3286124"/>
            <a:ext cx="8858312" cy="3170099"/>
          </a:xfrm>
          <a:prstGeom prst="rect">
            <a:avLst/>
          </a:prstGeom>
          <a:solidFill>
            <a:srgbClr val="FFFFFF">
              <a:alpha val="3607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4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Quando il Signore ristabilì la sorte di Sion, ci sembrava di sognare. Allora la nostra bocca si riempì di sorriso, la nostra lingua di gioia. </a:t>
            </a:r>
            <a:endParaRPr lang="ca-ES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  <p:bldP spid="3076" grpId="0" autoUpdateAnimBg="0"/>
      <p:bldP spid="307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42844" y="714375"/>
            <a:ext cx="8572560" cy="3170099"/>
          </a:xfrm>
          <a:prstGeom prst="rect">
            <a:avLst/>
          </a:prstGeom>
          <a:solidFill>
            <a:srgbClr val="008000">
              <a:alpha val="3803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4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rgbClr val="FFBE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Allora si diceva tra le genti: «Il Signore ha fatto grandi cose per loro». Grandi cose ha fatto il Signore per noi: eravamo pieni di gioia. </a:t>
            </a:r>
            <a:endParaRPr lang="ca-ES" sz="4000" b="1" i="1" dirty="0"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86050" y="4857760"/>
            <a:ext cx="611898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Grandi cose * ha fatto 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per noi.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 autoUpdateAnimBg="0"/>
      <p:bldP spid="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upload.wikimedia.org/wikipedia/commons/d/d6/Torrente_ponz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12" cy="6858000"/>
          </a:xfrm>
          <a:prstGeom prst="rect">
            <a:avLst/>
          </a:prstGeom>
          <a:noFill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44437" y="357166"/>
            <a:ext cx="8685281" cy="2554545"/>
          </a:xfrm>
          <a:prstGeom prst="rect">
            <a:avLst/>
          </a:prstGeom>
          <a:solidFill>
            <a:srgbClr val="CCFFFF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Ristabilisci, Signore, la nostra sorte, come i torrenti del </a:t>
            </a:r>
            <a:r>
              <a:rPr lang="it-IT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Negheb</a:t>
            </a: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Chi semina nelle lacrime mieterà nella gioia. </a:t>
            </a:r>
            <a:endParaRPr lang="ca-ES" sz="4000" b="1" i="1" dirty="0">
              <a:solidFill>
                <a:srgbClr val="050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86050" y="4857760"/>
            <a:ext cx="611898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Grandi cose * ha fatto 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per noi.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 autoUpdateAnimBg="0"/>
      <p:bldP spid="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guidabruzzo.it/fotoscroller/nando/covon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1710" cy="6858000"/>
          </a:xfrm>
          <a:prstGeom prst="rect">
            <a:avLst/>
          </a:prstGeom>
          <a:noFill/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786050" y="4857760"/>
            <a:ext cx="611898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Grandi cose * ha fatto 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per noi.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44437" y="357166"/>
            <a:ext cx="8685281" cy="2554545"/>
          </a:xfrm>
          <a:prstGeom prst="rect">
            <a:avLst/>
          </a:prstGeom>
          <a:solidFill>
            <a:srgbClr val="CCFFFF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Nell’andare, se ne va piangendo, portando la semente da gettare, ma nel tornare, viene con gioia, portando i suoi covoni. </a:t>
            </a:r>
            <a:endParaRPr lang="ca-ES" sz="4000" b="1" i="1" dirty="0">
              <a:solidFill>
                <a:srgbClr val="050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63"/>
            <a:ext cx="9144000" cy="682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4282" y="4303455"/>
            <a:ext cx="892971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Ritornate a me con tutto il cuore, dice il Signore, perché 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FF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io sono misericordioso e pietoso.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5286375" cy="2000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Canto al Vangelo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3024188" y="2214563"/>
            <a:ext cx="6119812" cy="188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Lode a te, o Cristo,</a:t>
            </a:r>
          </a:p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 di eterna gloria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magine 3" descr="Lourdes 2005 2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WordArt 2"/>
          <p:cNvSpPr>
            <a:spLocks noChangeArrowheads="1" noChangeShapeType="1" noTextEdit="1"/>
          </p:cNvSpPr>
          <p:nvPr/>
        </p:nvSpPr>
        <p:spPr bwMode="auto">
          <a:xfrm>
            <a:off x="285750" y="857250"/>
            <a:ext cx="8358188" cy="4491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Benedizione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dell’Acqua</a:t>
            </a:r>
          </a:p>
        </p:txBody>
      </p:sp>
    </p:spTree>
    <p:extLst>
      <p:ext uri="{BB962C8B-B14F-4D97-AF65-F5344CB8AC3E}">
        <p14:creationId xmlns="" xmlns:p14="http://schemas.microsoft.com/office/powerpoint/2010/main" val="281330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Giovanni.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5779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4282" y="4000504"/>
            <a:ext cx="87154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quel tempo, Gesù si avviò verso il monte degli Ulivi. Ma al mattino si recò di nuovo nel tempio e tutto il popolo andava da lui.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4282" y="0"/>
            <a:ext cx="864399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Ed egli sedette e si mise a insegnare loro. Allora gli scribi e i farisei gli condussero una donna sorpresa in adulterio, la posero in mezzo e gli dissero:</a:t>
            </a:r>
            <a:endParaRPr lang="it-I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282" y="285728"/>
            <a:ext cx="87868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«Maestro, questa donna è stata sorpresa in flagrante adulterio. Ora Mosè, nella Legge, ci ha comandato di lapidare donne come questa. Tu che ne dici?».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26" y="214290"/>
            <a:ext cx="8786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Dicevano questo per metterlo alla prova e per avere motivo di accusarlo.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4282" y="357166"/>
            <a:ext cx="87154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 Gesù si chinò e si mise a scrivere col dito per terra.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4282" y="214290"/>
            <a:ext cx="87154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Tuttavia, poiché insistevano nell’interrogarlo, si alzò e disse loro: «Chi di voi è senza peccato, getti per primo la pietra contro di lei».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42844" y="142852"/>
            <a:ext cx="87868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E, chinatosi di nuovo, scriveva per terra.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4282" y="3214686"/>
            <a:ext cx="385765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Quelli, udito ciò, se ne andarono uno per uno, cominciando dai più anziani.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429256" y="214290"/>
            <a:ext cx="30718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 lasciarono solo, e la donna era là in mezzo.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" y="1"/>
            <a:ext cx="9178445" cy="68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612845"/>
            <a:ext cx="8712968" cy="563231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Fratelli e sorelle, preghiamo umilmente il Signore Dio nostro, perché benedica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quest'acqua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con la quale saremo aspersi noi e le nostre famiglie in ricordo del nostro Battesimo. Il Signore ci rinnovi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interiormente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perché siamo sempre fedeli allo Spirito che ci è stato dato in dono.</a:t>
            </a:r>
          </a:p>
        </p:txBody>
      </p:sp>
    </p:spTree>
    <p:extLst>
      <p:ext uri="{BB962C8B-B14F-4D97-AF65-F5344CB8AC3E}">
        <p14:creationId xmlns="" xmlns:p14="http://schemas.microsoft.com/office/powerpoint/2010/main" val="27678058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"/>
            <a:ext cx="9144001" cy="685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4282" y="142852"/>
            <a:ext cx="87868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Allora Gesù si alzò e le disse: </a:t>
            </a:r>
          </a:p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«Donna, dove sono? </a:t>
            </a:r>
          </a:p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Nessuno ti ha condannata?».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85720" y="428604"/>
            <a:ext cx="8610600" cy="707886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Ed ella rispose: «Nessuno, Signore».</a:t>
            </a:r>
            <a:endParaRPr lang="ca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4282" y="357166"/>
            <a:ext cx="87154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Gesù disse: «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Neanch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’io ti condanno; va’ e d’ora in poi non peccare più».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5C_5Qu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2" cy="687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SEGNI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DEL TUO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24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64" y="-21478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4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01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 bwMode="auto">
          <a:xfrm>
            <a:off x="-107950" y="-82550"/>
            <a:ext cx="935990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eterno e onnipotente,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tu hai voluto che per mezzo dell'acqua, elemento di purificazione e sorgente di vita, anche l'anima venisse lavata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ricevesse il dono della vita eterna: benedici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"/>
              </a:rPr>
              <a:t>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quest'acqua,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diventi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segno della tua protezione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 questo giorno a te consacrato. </a:t>
            </a:r>
          </a:p>
        </p:txBody>
      </p:sp>
    </p:spTree>
    <p:extLst>
      <p:ext uri="{BB962C8B-B14F-4D97-AF65-F5344CB8AC3E}">
        <p14:creationId xmlns="" xmlns:p14="http://schemas.microsoft.com/office/powerpoint/2010/main" val="38791431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66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4608512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6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8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491880" y="980728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6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57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8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4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6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9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9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 bwMode="auto">
          <a:xfrm>
            <a:off x="-107950" y="-76200"/>
            <a:ext cx="935990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0" y="1571625"/>
            <a:ext cx="9144000" cy="477043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Rinnova in noi,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la fonte viva della tua grazia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difendici da ogni male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dell'anima e del corpo,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veniamo a te con cuore puro.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 Cristo nostro Signore.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Amen.</a:t>
            </a:r>
          </a:p>
          <a:p>
            <a:pPr eaLnBrk="0" hangingPunct="0">
              <a:defRPr/>
            </a:pPr>
            <a:endParaRPr lang="it-IT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27864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923928" y="836712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4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5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49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3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689648" y="620688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12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10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3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59135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86874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adulter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9101663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5" name="CasellaDiTesto 4"/>
          <p:cNvSpPr txBox="1"/>
          <p:nvPr>
            <p:custDataLst>
              <p:tags r:id="rId3"/>
            </p:custDataLst>
          </p:nvPr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0317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Davanti a questo</a:t>
            </a:r>
          </a:p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AMORE</a:t>
            </a:r>
            <a:endParaRPr lang="it-IT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6450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sultati immagini per adulter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9112046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>
            <p:custDataLst>
              <p:tags r:id="rId3"/>
            </p:custDataLst>
          </p:nvPr>
        </p:nvSpPr>
        <p:spPr>
          <a:xfrm>
            <a:off x="3635896" y="3933056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919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adulter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50473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3312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1.bp.blogspot.com/-5-Bflz6ccwM/UwyT6cNBqqI/AAAAAAAAArQ/g1Jw_e5zqv4/s1600/1470322_572563179490859_175142836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5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251520" y="548680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804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adulter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9183095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4248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cosangabriele.com/eco/wp-content/uploads/2014/03/Carlo-Baglione-Cristo-ne-deser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>
            <p:custDataLst>
              <p:tags r:id="rId2"/>
            </p:custDataLst>
          </p:nvPr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>
            <p:custDataLst>
              <p:tags r:id="rId3"/>
            </p:custDataLst>
          </p:nvPr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408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6355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Tu ci hai redenti con la tua croce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e la tua risurrezione: 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salvaci, o Salvatore del mondo. </a:t>
            </a:r>
          </a:p>
        </p:txBody>
      </p:sp>
    </p:spTree>
    <p:extLst>
      <p:ext uri="{BB962C8B-B14F-4D97-AF65-F5344CB8AC3E}">
        <p14:creationId xmlns:p14="http://schemas.microsoft.com/office/powerpoint/2010/main" xmlns="" val="299470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4539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78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421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82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5516" y="491900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 disteso le tue braccia anche per me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Gesu’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 tuo cuore come fonte hai versato pace in me,</a:t>
            </a:r>
          </a:p>
        </p:txBody>
      </p:sp>
    </p:spTree>
    <p:extLst>
      <p:ext uri="{BB962C8B-B14F-4D97-AF65-F5344CB8AC3E}">
        <p14:creationId xmlns="" xmlns:p14="http://schemas.microsoft.com/office/powerpoint/2010/main" val="35060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09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7775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1846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0516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guide.supereva.it/guide/m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4164" y="11663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Dai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fratello,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4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osmini.it/Resource/Vocazioni/Mani%20nel%20cie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7304" y="2276872"/>
            <a:ext cx="4569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dammi la tua mano,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0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9/Hermandad_-_friendsh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7524" y="602128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perché io possa dire: pace a te.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3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YicnfdyMyAE/TrWC7Xhl9SI/AAAAAAAAAHw/GsHl5Rhb8zg/s1600/condividilo_oscar_wilde_dorian_gray_segre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97" y="0"/>
            <a:ext cx="6693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686411" y="116632"/>
            <a:ext cx="228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Dai, sorella,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cosa hai paura,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pace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Dio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te.</a:t>
            </a:r>
          </a:p>
        </p:txBody>
      </p:sp>
    </p:spTree>
    <p:extLst>
      <p:ext uri="{BB962C8B-B14F-4D97-AF65-F5344CB8AC3E}">
        <p14:creationId xmlns:p14="http://schemas.microsoft.com/office/powerpoint/2010/main" xmlns="" val="24008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.bp.blogspot.com/_jRREP2Q4SpA/SoAX_KWVPxI/AAAAAAAAAxE/ntNz1p2nWDM/s400/comunicazione+non+verbale+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27584" y="5229200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3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52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56817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491900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cerco ancora il mio peccato ma non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c’e’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da sempre vinci il mondo dal tuo trono di dolore.</a:t>
            </a:r>
          </a:p>
        </p:txBody>
      </p:sp>
    </p:spTree>
    <p:extLst>
      <p:ext uri="{BB962C8B-B14F-4D97-AF65-F5344CB8AC3E}">
        <p14:creationId xmlns="" xmlns:p14="http://schemas.microsoft.com/office/powerpoint/2010/main" val="263613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n-2.odiami.it/o/orig/problemi-di-coppia-come-superare-una-crisi_91a95428e755b949bdd70f002e4c9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-7222"/>
            <a:ext cx="9047588" cy="60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3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comune.roma.it/PCR/resources/cms/images/sentiero_pace_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7391"/>
            <a:ext cx="89249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7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lricordoperduto.files.wordpress.com/2013/01/tuttiglioc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" y="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83968" y="46531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63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7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s://lh3.googleusercontent.com/-TBqFbR0dTNs/T-cwwK1fFXI/AAAAAAAACQo/B8J-jfzbAro/s2048/FAAA5209-7341-40FD-BDAC-75953B3AD6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" y="0"/>
            <a:ext cx="79724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60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2" descr="http://blog.studenti.it/biscobreak/wp-content/uploads/2013/08/albero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21"/>
            <a:ext cx="79343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795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778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64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3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4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JWC8x3H76uqBPR3X6Kwf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Bq6t33SXTFXW3Qwrhrf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NeenNTs3DWhckb140Ef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DTOcrEs5Zm4FCSeFfYv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1EQwkqdrBall2AlzAsNAy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8Fy8PlpgCKJCeXG6efDo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jAiT6EwHft4IIQMhn5cT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X6BUlzlUyKplYQWeKKU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yvfPkWRyci0IhkMuKa7T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YjvNqrQr9N53pBm41Ctm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oDGwaKZzNBG2xVkwwqHK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CdUb8F8vpcawVR6Ug6rz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mn4qKv63FAjb0tBZBkqh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R00spB9Aizc8Qx7HVDom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dJRDihv78IjTv3qh5uT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ZSC4SToNTPWiMgBMiS5b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OX13hDxTsshuKY1epBI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Wdh9Gjc1Z6iv3E3PCLfZ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0iwCK4tts5Ek1NL7XeHr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beVmbzYX5P7sdZD3y7xv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RIDf3vN0iU0P6hHnTTvu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dyALtTGzTXxYncJVws9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rnTllaeE09c3v4Fh1TkI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3i7UvEXn2lVg06cS8yvlf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MjHFgeqfJPbo5LrQwggX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MuXsoTlPmL6UlANYH9B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PI67GHZ5YYAvxcHNPxUU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qchiOEkflthtAuLZIbiM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9VdNLOklqGIo6clKwt7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PiybyL4KJwuCP2m41TwVZ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LcoyDXFPFltjDFBc2gAH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MhaZGuzAu8MHMZadqN4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lIJppHtEplqxq7oDgag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wVSC2PPNDtpvVrgh4S6P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gfz3ONwTqJp0bNwNEEPB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8UbXnZ6nY1C5FD2Y02hK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F6UftKgds07Ji6FRRqwN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o67SLFDNkYUtNhHTeP9v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vmmxn79CLWZTIw8lRvxO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oDRz9whXTgnSKKlnyua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z4KzxmkCGNIAYUvxZ5tZ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DlDoBw7Zk2eKt3MPAYUDh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a9MrS0v551NWJ7aWQcCm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tQuQIIp6ylP3LseO4fZOX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IG63Hp24rEdOGiiA9h6Yx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TXEW7LWDxNl8OKF0Z4uU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WLWwt6HIZB2Id53tUiu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l9uQth6T3LM31S0BiQWO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J65xzXw9bqaaVqM2DCqC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V94asi0D4QdB3oiUjzK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S5sezEewcIbQanuM3QbM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kHOIDkI62lGVjhYIeJlpy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qdeVpxwTGzwxoDvVjvp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VQ5w3P7PmwGcovppjzw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MJA5JN1U9t7VinPTtHL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RceZwTcQDVty4lVY5kOs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c5td2Ap5PFa9MSoQJh7Hi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rJjtXuBr2KCE7LMtjMKO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phtx8m3GK4mT2uJ6sAe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oadg5XNOUy2V8j10pmfo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idJhKcj9z2a06fh3pfRP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YUaH63dZPMoDV3lF2BAp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XiVK8jQ8t90YfP635gV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BskdHJdgf7R5WSMmVT9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CXOwyZvktRGzGsqUC6Vd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69SehJk1rv5mQmpbbdKU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0onbjV0h2L5kIQEDjILZs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tjC3vrVItZg5Lv3XOkKp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27vKxRuYVbAdTRHRvP7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sKS8gLXFI0qthuyKT3d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5vxBbfWOUhHoIFKRoBJ1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NqzdjKV4P7gmflx4v0QN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4zONTvrusOCVKaB2D4Yd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rivwRxd0pFQ4l0owRqC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KjAmstmMPwQO7whmDUgr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5GOBD7cxAxB0ybWu4KED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exTSevNI4c2NeUyRPfzi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c7X6q9PvNL7KrhILSHKS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XLW2WdVo3xpVlMU85DSz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Fush83mRx3QN9c9ndCzp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lwVWQKC6ZSZG6szE4S1b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5yCIYHqgZZy59VlccCf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XNs6HNyxHowAZrnj7MVGJ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070jEjSFoWzi7K9ChTRJi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2u9uYT5QkKj4Ml5o9fF2Z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GjCauu1O0Bp5v9akZAyB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3YOxTJC4fBsttamIAliV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ngzeZUFsqYcIfElXBibV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C2GZYgZdjTFAAyYEKIoN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hKUInCJ0Jn7zDxyZWps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qrwblU3cJNmQxgB0YC1d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YnNx47bNWNfHTK6d9qoF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7OI5PqS1euogbvRvEueeu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mIbU1WRw730AwBSDmo8H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qHeeIvW9rPlMi2281f8b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nEhpdfxVI3JzC53C4AnS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0Sq3qdawiKun4N0rT7ldF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2JqW5obxNtHn8uDO4ZDb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4XMsFLjHgyScK3YesSl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PWJZ7lgD5qYnIitYwDlB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9uWKzQQxKQrj3ZQ0c6P5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69w5CUv0mRjG3ujq5PgEF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o6BtkBwjo1ytwypalMIBV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7fbpvu0ckAzUZdN0JdDCp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oH4IXUBHR4yzQAt2Il84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Czcmk2uXjdW0Quxb4Vld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MeerIO6Bjdugqin6zWWRy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VFRQ06x9lULKywypYu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5LGWguJgTvNCa5m790h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GsORk5i2qPFAPUaTKCO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X7oqbiPuTFAz5e8o9EY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WAgsWffFgW4huGtTT0c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ZfOWKms9TAjZbNaJlAe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uOKsUgLXE82WA0D0uSc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XvuFI9ECHHAlK0cirbo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Wfd95l5l1iC0QeYexBj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lfgDOcr0J6zLyfsz3jw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JK9XjcEMCSKCTXTsxTU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4FJMYy0w5E3wvtQSem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1WluGALCrFJdj4iAqGe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XQrnZG1GEC2J3InihXeT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jibpyhNFIQknYu3iB5AK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6az1zc8ogos0Yw8bA8JS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pFKTeZl8jTYc7CnZ4Fh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mZYU71XQR1dZalOjTpVf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60j0zc8EdHsKxjKVkSjb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Z8r1aLMSwbIgYETxPOb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eD24oywC4G44kR7aYTrP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O2LgqkungnCeTOZ6ndlT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1bUk2pEQiduOGOZi78c7H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s5XjbSwdu2qMRQWoUPwY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pdZZNf48MqBvse46sYLZ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g18saKhhasvkFKjc5g9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0bloIkOnycb6CXYQl5kQu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Z7yjMgSvPEwfQN3sqtUB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d2NlmKbOuLK2lh9017F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6H73hCUnzESFTvvrU8j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uOrMipsNVzYLW5eisyU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9FnDuzdxnkikdjBvkvUM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H7ypdBGK72znELoEUSzo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tBSUHXeocpnQYg54mCQC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LPFQ6FA2dk62EWxiUIwI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ZNM8zPvXxzrdQ3fQQyOa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2120</Words>
  <Application>Microsoft Office PowerPoint</Application>
  <PresentationFormat>Presentazione su schermo (4:3)</PresentationFormat>
  <Paragraphs>307</Paragraphs>
  <Slides>129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24</vt:i4>
      </vt:variant>
      <vt:variant>
        <vt:lpstr>Titoli diapositive</vt:lpstr>
      </vt:variant>
      <vt:variant>
        <vt:i4>129</vt:i4>
      </vt:variant>
    </vt:vector>
  </HeadingPairs>
  <TitlesOfParts>
    <vt:vector size="153" baseType="lpstr">
      <vt:lpstr>En blanco</vt:lpstr>
      <vt:lpstr>1_En blanco</vt:lpstr>
      <vt:lpstr>2_En blanco</vt:lpstr>
      <vt:lpstr>Tema di Office</vt:lpstr>
      <vt:lpstr>2_Struttura predefinita</vt:lpstr>
      <vt:lpstr>2_Tema di Office</vt:lpstr>
      <vt:lpstr>3_En blanco</vt:lpstr>
      <vt:lpstr>4_En blanco</vt:lpstr>
      <vt:lpstr>5_En blanco</vt:lpstr>
      <vt:lpstr>7_En blanco</vt:lpstr>
      <vt:lpstr>8_En blanco</vt:lpstr>
      <vt:lpstr>6_Tema di Office</vt:lpstr>
      <vt:lpstr>9_En blanco</vt:lpstr>
      <vt:lpstr>9_Tema di Office</vt:lpstr>
      <vt:lpstr>15_Tema di Office</vt:lpstr>
      <vt:lpstr>4_Struttura predefinita</vt:lpstr>
      <vt:lpstr>10_En blanco</vt:lpstr>
      <vt:lpstr>11_En blanco</vt:lpstr>
      <vt:lpstr>12_En blanco</vt:lpstr>
      <vt:lpstr>1_Tema di Office</vt:lpstr>
      <vt:lpstr>11_Tema di Office</vt:lpstr>
      <vt:lpstr>5_Struttura predefinita</vt:lpstr>
      <vt:lpstr>3_Tema di Office</vt:lpstr>
      <vt:lpstr>12_Tema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Catterdale Pescia</dc:creator>
  <cp:keywords>Quaresima 2</cp:keywords>
  <cp:lastModifiedBy>Oreste</cp:lastModifiedBy>
  <cp:revision>143</cp:revision>
  <dcterms:created xsi:type="dcterms:W3CDTF">2004-02-08T06:47:58Z</dcterms:created>
  <dcterms:modified xsi:type="dcterms:W3CDTF">2019-04-04T16:34:37Z</dcterms:modified>
</cp:coreProperties>
</file>